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12.10.2016.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3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12.10.2016.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89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12.10.2016.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515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12.10.2016.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685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12.10.2016.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05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12.10.2016.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67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12.10.2016.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468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12.10.2016.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50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12.10.2016.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75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12.10.2016.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512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12.10.2016.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162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6DCD1-0C28-415C-AFD0-9659C3ABE300}" type="datetimeFigureOut">
              <a:rPr lang="hr-HR" smtClean="0"/>
              <a:t>12.10.2016.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551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6933"/>
            <a:ext cx="7772400" cy="1470025"/>
          </a:xfrm>
        </p:spPr>
        <p:txBody>
          <a:bodyPr/>
          <a:lstStyle/>
          <a:p>
            <a:r>
              <a:rPr lang="sl-SI" dirty="0" smtClean="0"/>
              <a:t>Ekvilib Institute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802" y="3978424"/>
            <a:ext cx="6400800" cy="558658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" name="Picture 3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2039091" y="24264"/>
            <a:ext cx="5187911" cy="1949646"/>
          </a:xfrm>
          <a:prstGeom prst="rect">
            <a:avLst/>
          </a:prstGeom>
        </p:spPr>
      </p:pic>
      <p:pic>
        <p:nvPicPr>
          <p:cNvPr id="5" name="Picture 4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141598" y="5126047"/>
            <a:ext cx="7005666" cy="16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6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NGO</a:t>
            </a:r>
          </a:p>
          <a:p>
            <a:r>
              <a:rPr lang="sl-SI" dirty="0" err="1" smtClean="0"/>
              <a:t>Founded</a:t>
            </a:r>
            <a:r>
              <a:rPr lang="sl-SI" dirty="0" smtClean="0"/>
              <a:t> in 2003</a:t>
            </a:r>
          </a:p>
          <a:p>
            <a:r>
              <a:rPr lang="sl-SI" dirty="0" err="1" smtClean="0"/>
              <a:t>Currently</a:t>
            </a:r>
            <a:r>
              <a:rPr lang="sl-SI" dirty="0" smtClean="0"/>
              <a:t> 5 </a:t>
            </a:r>
            <a:r>
              <a:rPr lang="sl-SI" dirty="0" err="1" smtClean="0"/>
              <a:t>employees</a:t>
            </a:r>
            <a:r>
              <a:rPr lang="sl-SI" dirty="0" smtClean="0"/>
              <a:t> + 1 on </a:t>
            </a:r>
            <a:r>
              <a:rPr lang="sl-SI" dirty="0" err="1" smtClean="0"/>
              <a:t>maternity</a:t>
            </a:r>
            <a:r>
              <a:rPr lang="sl-SI" dirty="0" smtClean="0"/>
              <a:t> </a:t>
            </a:r>
            <a:r>
              <a:rPr lang="sl-SI" dirty="0" err="1" smtClean="0"/>
              <a:t>leave</a:t>
            </a:r>
            <a:endParaRPr lang="en-GB" dirty="0"/>
          </a:p>
        </p:txBody>
      </p:sp>
      <p:pic>
        <p:nvPicPr>
          <p:cNvPr id="4" name="Picture 3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2039091" y="24264"/>
            <a:ext cx="5187911" cy="1949646"/>
          </a:xfrm>
          <a:prstGeom prst="rect">
            <a:avLst/>
          </a:prstGeom>
        </p:spPr>
      </p:pic>
      <p:pic>
        <p:nvPicPr>
          <p:cNvPr id="5" name="Picture 4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141598" y="5126047"/>
            <a:ext cx="7005666" cy="16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5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07504" y="460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Main</a:t>
            </a:r>
            <a:r>
              <a:rPr lang="sl-SI" dirty="0" smtClean="0"/>
              <a:t> </a:t>
            </a:r>
            <a:r>
              <a:rPr lang="sl-SI" dirty="0" err="1" smtClean="0"/>
              <a:t>products</a:t>
            </a:r>
            <a:r>
              <a:rPr lang="sl-SI" dirty="0" smtClean="0"/>
              <a:t>, </a:t>
            </a:r>
            <a:r>
              <a:rPr lang="sl-SI" dirty="0" err="1" smtClean="0"/>
              <a:t>services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activities</a:t>
            </a:r>
            <a:endParaRPr lang="en-GB" dirty="0"/>
          </a:p>
        </p:txBody>
      </p:sp>
      <p:pic>
        <p:nvPicPr>
          <p:cNvPr id="4" name="Picture 3" descr="screen-shot-2016-09-26-at-104328_mai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6691417" y="-99392"/>
            <a:ext cx="2451607" cy="921328"/>
          </a:xfrm>
          <a:prstGeom prst="rect">
            <a:avLst/>
          </a:prstGeom>
        </p:spPr>
      </p:pic>
      <p:pic>
        <p:nvPicPr>
          <p:cNvPr id="5" name="Picture 4" descr="screen-shot-2016-09-26-at-104328_mai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141598" y="5126047"/>
            <a:ext cx="7005666" cy="1639461"/>
          </a:xfrm>
          <a:prstGeom prst="rect">
            <a:avLst/>
          </a:prstGeom>
        </p:spPr>
      </p:pic>
      <p:pic>
        <p:nvPicPr>
          <p:cNvPr id="1026" name="Picture 2" descr="d:\Users\Uporabnik\Desktop\DPP\LOGOTIPI DPP\Familiy Friendly Enterprise LOGO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3068"/>
            <a:ext cx="10922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Uporabnik\Desktop\DPP\MDOS\Logotipi\LogoMDOS\mdos_xxl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2982642" cy="7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:\Admin Ekvilib\certifikat DOP\CDOP_final\osnovni\osnovni_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09" y="1556792"/>
            <a:ext cx="271700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Uporabnik\Desktop\sofa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2" y="3284984"/>
            <a:ext cx="17272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s\Uporabnik\Desktop\Logo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2630362" cy="41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Users\Uporabnik\Desktop\mednarodno_razvojno_sodelovanje_slovenij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1482948" cy="14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792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</Words>
  <Application>Microsoft Office PowerPoint</Application>
  <PresentationFormat>Diaprojekcija na zaslonu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4" baseType="lpstr">
      <vt:lpstr>Tema sustava Office</vt:lpstr>
      <vt:lpstr>Ekvilib Institute</vt:lpstr>
      <vt:lpstr>PowerPointova predstavitev</vt:lpstr>
      <vt:lpstr>Main products, services and activities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Martina Herceg</dc:creator>
  <cp:lastModifiedBy>Uporabnik</cp:lastModifiedBy>
  <cp:revision>3</cp:revision>
  <dcterms:created xsi:type="dcterms:W3CDTF">2016-10-11T13:33:09Z</dcterms:created>
  <dcterms:modified xsi:type="dcterms:W3CDTF">2016-10-12T06:09:54Z</dcterms:modified>
</cp:coreProperties>
</file>